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78" r:id="rId2"/>
    <p:sldId id="279" r:id="rId3"/>
    <p:sldId id="280" r:id="rId4"/>
    <p:sldId id="281" r:id="rId5"/>
    <p:sldId id="282" r:id="rId6"/>
  </p:sldIdLst>
  <p:sldSz cx="12192000" cy="6858000"/>
  <p:notesSz cx="6858000" cy="9144000"/>
  <p:custShowLst>
    <p:custShow name="Произвольный показ 1" id="0">
      <p:sldLst/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760-7B52-4C07-94A9-B65FC95F2C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5312-4D4E-42D4-83FE-1171D5CA30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760-7B52-4C07-94A9-B65FC95F2C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5312-4D4E-42D4-83FE-1171D5CA3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760-7B52-4C07-94A9-B65FC95F2C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5312-4D4E-42D4-83FE-1171D5CA3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760-7B52-4C07-94A9-B65FC95F2C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5312-4D4E-42D4-83FE-1171D5CA30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760-7B52-4C07-94A9-B65FC95F2C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5312-4D4E-42D4-83FE-1171D5CA3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760-7B52-4C07-94A9-B65FC95F2C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5312-4D4E-42D4-83FE-1171D5CA30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760-7B52-4C07-94A9-B65FC95F2C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5312-4D4E-42D4-83FE-1171D5CA30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760-7B52-4C07-94A9-B65FC95F2C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5312-4D4E-42D4-83FE-1171D5CA3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760-7B52-4C07-94A9-B65FC95F2C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5312-4D4E-42D4-83FE-1171D5CA3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760-7B52-4C07-94A9-B65FC95F2C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5312-4D4E-42D4-83FE-1171D5CA3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760-7B52-4C07-94A9-B65FC95F2C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5312-4D4E-42D4-83FE-1171D5CA30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E83B760-7B52-4C07-94A9-B65FC95F2C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245312-4D4E-42D4-83FE-1171D5CA3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Как создать благоприятную атмосферу на он-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лайн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уроке (рекомендации)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59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5965494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60000"/>
              </a:lnSpc>
            </a:pPr>
            <a:r>
              <a:rPr lang="ru-RU" dirty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Будьте терпимее к ошибкам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недопониманиям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Для </a:t>
            </a:r>
          </a:p>
          <a:p>
            <a:pPr marL="45720" indent="0" algn="ctr">
              <a:lnSpc>
                <a:spcPct val="16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учеников, как и для учителей, онлайн — это новый опыт. Они тоже не всегда знают, как правильно себя повести, как реагировать. Нужно быть терпимыми к их ошибкам, но не допускать хамства или невежества. </a:t>
            </a:r>
          </a:p>
          <a:p>
            <a:pPr marL="45720" indent="0"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Важно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быть не столь критичными к </a:t>
            </a:r>
          </a:p>
          <a:p>
            <a:pPr marL="45720" indent="0"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ответам учащихся. В очном формате </a:t>
            </a:r>
          </a:p>
          <a:p>
            <a:pPr marL="45720" indent="0"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доказать свою позицию проще, чем в онлайн. </a:t>
            </a:r>
          </a:p>
          <a:p>
            <a:pPr marL="45720" indent="0"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Учащимся нужно время для того, чтобы </a:t>
            </a:r>
          </a:p>
          <a:p>
            <a:pPr marL="45720" indent="0"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научиться общаться, а учителям научиться их </a:t>
            </a:r>
          </a:p>
          <a:p>
            <a:pPr marL="45720" indent="0"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слушать и слышать.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795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Давайте положительную обратную связь, помогайте справиться с ситуацией изоляции.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Учащиеся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часто находятся одни весь день перед компьютерами, один на один с уроками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заданиями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Онлайн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ощущение, что учитель приходит домой лично к ним. Поэтому очень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чтобы педагог демонстрировал радость своим ученикам. Улыбался, приветствовал, хвалил.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обязательно индивидуально каждого. Но обязательно отмечал что-то положительное за урок,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учеников создавалось впечатление, что с чем-то они справились. </a:t>
            </a:r>
          </a:p>
          <a:p>
            <a:pPr marL="4572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стоит сводить обратную связь только к разбору ошибок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недочетов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уходит с таких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уроков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расстроенный. Ему нужно делать что-то со своим состоянием, а переключиться на других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или другие процессы ему непросто. </a:t>
            </a:r>
          </a:p>
        </p:txBody>
      </p:sp>
    </p:spTree>
    <p:extLst>
      <p:ext uri="{BB962C8B-B14F-4D97-AF65-F5344CB8AC3E}">
        <p14:creationId xmlns:p14="http://schemas.microsoft.com/office/powerpoint/2010/main" val="84927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24000" y="731519"/>
            <a:ext cx="8534400" cy="5798069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вы видите, что учащийся не справился с заданием, не нужно его ошибки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разбирать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 всех, называя его имя, лучше обобщить общие ошибки. А если вы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видите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что у него что-то совсем не получается,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придется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организовать отдельную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встречу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Подобные ситуации в онлайн формате учащаются и должны быть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запланированы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работе у педагога. Часто одной-двух встреч бывает достаточно. </a:t>
            </a:r>
          </a:p>
          <a:p>
            <a:pPr marL="4572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 чувствуете, что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 справляется с дистанционным форматом,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прибегайте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помощи коллег. Педагогам тоже часто нужен взгляд со стороны. </a:t>
            </a:r>
          </a:p>
        </p:txBody>
      </p:sp>
    </p:spTree>
    <p:extLst>
      <p:ext uri="{BB962C8B-B14F-4D97-AF65-F5344CB8AC3E}">
        <p14:creationId xmlns:p14="http://schemas.microsoft.com/office/powerpoint/2010/main" val="2838791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584958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Важно работать всем коллективом.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есть значимые взрослые среди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педагогов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коллективе. Есть классные руководители, авторитетные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педагоги. Важно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дать понять ученикам, что они никуда не делись,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так же с ними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готовы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им помочь. Если 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ребенком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что-то происходит, важно также быстро и слаженно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реагировать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его запросы и состояния как и в очной форме. </a:t>
            </a:r>
          </a:p>
        </p:txBody>
      </p:sp>
    </p:spTree>
    <p:extLst>
      <p:ext uri="{BB962C8B-B14F-4D97-AF65-F5344CB8AC3E}">
        <p14:creationId xmlns:p14="http://schemas.microsoft.com/office/powerpoint/2010/main" val="233061763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325</TotalTime>
  <Words>378</Words>
  <Application>Microsoft Office PowerPoint</Application>
  <PresentationFormat>Произвольный</PresentationFormat>
  <Paragraphs>16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  <vt:variant>
        <vt:lpstr>Произвольные показы</vt:lpstr>
      </vt:variant>
      <vt:variant>
        <vt:i4>1</vt:i4>
      </vt:variant>
    </vt:vector>
  </HeadingPairs>
  <TitlesOfParts>
    <vt:vector size="7" baseType="lpstr">
      <vt:lpstr>Воздушный поток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Произвольный показ 1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Скоро лето к нам придет и закончится учебный год! Но, и лето нам не мало,  дней хороших принесет!</dc:title>
  <dc:creator>1</dc:creator>
  <cp:lastModifiedBy>Валентина</cp:lastModifiedBy>
  <cp:revision>32</cp:revision>
  <dcterms:created xsi:type="dcterms:W3CDTF">2018-03-17T09:12:25Z</dcterms:created>
  <dcterms:modified xsi:type="dcterms:W3CDTF">2020-11-19T08:26:35Z</dcterms:modified>
</cp:coreProperties>
</file>