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3096" y="2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3616-0CAE-4AEA-ACE3-E298D6245059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F99C-4EF9-479F-9BB6-E7EC6CFD6EE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3616-0CAE-4AEA-ACE3-E298D6245059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F99C-4EF9-479F-9BB6-E7EC6CFD6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3616-0CAE-4AEA-ACE3-E298D6245059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F99C-4EF9-479F-9BB6-E7EC6CFD6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3616-0CAE-4AEA-ACE3-E298D6245059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F99C-4EF9-479F-9BB6-E7EC6CFD6EE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3616-0CAE-4AEA-ACE3-E298D6245059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F99C-4EF9-479F-9BB6-E7EC6CFD6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3616-0CAE-4AEA-ACE3-E298D6245059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F99C-4EF9-479F-9BB6-E7EC6CFD6EE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3616-0CAE-4AEA-ACE3-E298D6245059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F99C-4EF9-479F-9BB6-E7EC6CFD6EE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3616-0CAE-4AEA-ACE3-E298D6245059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F99C-4EF9-479F-9BB6-E7EC6CFD6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3616-0CAE-4AEA-ACE3-E298D6245059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F99C-4EF9-479F-9BB6-E7EC6CFD6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3616-0CAE-4AEA-ACE3-E298D6245059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F99C-4EF9-479F-9BB6-E7EC6CFD6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3616-0CAE-4AEA-ACE3-E298D6245059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F99C-4EF9-479F-9BB6-E7EC6CFD6EE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063616-0CAE-4AEA-ACE3-E298D6245059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B8F99C-4EF9-479F-9BB6-E7EC6CFD6E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Круглая лента лицом вниз 19"/>
          <p:cNvSpPr/>
          <p:nvPr/>
        </p:nvSpPr>
        <p:spPr>
          <a:xfrm>
            <a:off x="116632" y="107504"/>
            <a:ext cx="6643637" cy="1188148"/>
          </a:xfrm>
          <a:prstGeom prst="ellipseRibbon">
            <a:avLst>
              <a:gd name="adj1" fmla="val 25000"/>
              <a:gd name="adj2" fmla="val 63922"/>
              <a:gd name="adj3" fmla="val 12500"/>
            </a:avLst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1976" y="413546"/>
            <a:ext cx="5829300" cy="576063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ШКОЛЬНЫЙ ОРИЕНТИР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5529" y="89554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г. Иркутска СОШ№36</a:t>
            </a:r>
            <a:endParaRPr lang="ru-RU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Админ\Downloads\IMG_20230324_1400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35" t="28608" r="41353" b="42785"/>
          <a:stretch/>
        </p:blipFill>
        <p:spPr bwMode="auto">
          <a:xfrm>
            <a:off x="335423" y="6567164"/>
            <a:ext cx="1404156" cy="173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998" y="834514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Я могу найти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нужную книгу и информацию для доклада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620" y="5758782"/>
            <a:ext cx="1764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Библиотекарь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Виктория Сергеевна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1844" y="5820275"/>
            <a:ext cx="2448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Медицинский работник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Ольга Андреевна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4125" y="8349124"/>
            <a:ext cx="1796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Я могу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оказать первую медицинскую помощь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8880" y="161348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Валентина Тимофеевна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3701" y="4195487"/>
            <a:ext cx="2262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Я могу помочь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решить любую проблему в обучении, дать консультацию по любому поводу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56045" y="2014265"/>
            <a:ext cx="18417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ВР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Ирина Владимировна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40" y="4760471"/>
            <a:ext cx="19137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Я могу помочь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урегулировать конфликт, принять участие в конкурсах и настроить на победу.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37381" y="2068011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УВР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Фаина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Саефетиновна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89674" y="4783223"/>
            <a:ext cx="1988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Я могу помочь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организации учебного процесса, сориентировать в расписании и кабинетов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84518" y="4989278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Старший вожатый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Евгений Дмитриевич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49042" y="7651615"/>
            <a:ext cx="1719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могу привлечь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 школьным мероприятиям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Админ\Desktop\_lajNKYNJsw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25" t="11108" r="13901" b="30801"/>
          <a:stretch/>
        </p:blipFill>
        <p:spPr bwMode="auto">
          <a:xfrm>
            <a:off x="2741470" y="5920118"/>
            <a:ext cx="1230312" cy="173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\Desktop\YULg2O2-E0U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5861" b="11827"/>
          <a:stretch/>
        </p:blipFill>
        <p:spPr bwMode="auto">
          <a:xfrm>
            <a:off x="333996" y="3160990"/>
            <a:ext cx="1129937" cy="162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\Desktop\5RukRsw0wSc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9" t="7023" r="28391" b="20623"/>
          <a:stretch/>
        </p:blipFill>
        <p:spPr bwMode="auto">
          <a:xfrm>
            <a:off x="5085184" y="6596522"/>
            <a:ext cx="1131622" cy="162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дмин\Desktop\lg!1d9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37" b="25171"/>
          <a:stretch/>
        </p:blipFill>
        <p:spPr bwMode="auto">
          <a:xfrm>
            <a:off x="2213701" y="8244408"/>
            <a:ext cx="2389874" cy="7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07037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301</TotalTime>
  <Words>99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ШКОЛЬНЫЙ ОРИЕНТИР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ШКОЛЬНЫЙ ОРИЕНТИР</dc:title>
  <dc:creator>Админ</dc:creator>
  <cp:lastModifiedBy>Админ</cp:lastModifiedBy>
  <cp:revision>7</cp:revision>
  <dcterms:created xsi:type="dcterms:W3CDTF">2023-11-13T03:31:50Z</dcterms:created>
  <dcterms:modified xsi:type="dcterms:W3CDTF">2023-11-13T08:33:25Z</dcterms:modified>
</cp:coreProperties>
</file>