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4" r:id="rId4"/>
    <p:sldId id="266" r:id="rId5"/>
    <p:sldId id="267" r:id="rId6"/>
    <p:sldId id="270" r:id="rId7"/>
    <p:sldId id="268" r:id="rId8"/>
    <p:sldId id="272" r:id="rId9"/>
    <p:sldId id="271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6123-4EB2-4D69-BBFE-44244E6BA5B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договориться с ребенком в условиях </a:t>
            </a:r>
            <a:r>
              <a:rPr lang="ru-RU" dirty="0" smtClean="0"/>
              <a:t>удаленного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/>
              <a:t>Если чувствуете, что ваше эмоциональное напряжение стало сказываться на отношениях с близкими, то рекомендую обратиться на консультацию </a:t>
            </a:r>
            <a:r>
              <a:rPr lang="ru-RU" dirty="0" smtClean="0"/>
              <a:t>в </a:t>
            </a:r>
            <a:r>
              <a:rPr lang="ru-RU" dirty="0"/>
              <a:t>режиме </a:t>
            </a:r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по адресу: </a:t>
            </a:r>
            <a:r>
              <a:rPr lang="en-US" dirty="0" smtClean="0"/>
              <a:t>elena.gudkova.2016@mail.ru</a:t>
            </a:r>
            <a:endParaRPr lang="ru-RU" dirty="0"/>
          </a:p>
          <a:p>
            <a:r>
              <a:rPr lang="ru-RU" dirty="0"/>
              <a:t>Таким образом, вы сможете уменьшить свою тревожность и тревожность вашего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3994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Сегодняшняя ситуация диктует нам свои правила, под которые мы вынуждены подстраиваться. Школьное образование показало другой формат обучения, к которому необходимо было перестроиться в максимально сжатые сроки. И в данный момент на родителей ложиться роль проверяющего, сопровождающего, стимулирующего и поддерживающего человека. В ситуации удаленного обучения  тяжело организовать быт, режим дня и расписание всех членов семьи.</a:t>
            </a:r>
            <a:br>
              <a:rPr lang="ru-RU" dirty="0"/>
            </a:br>
            <a:r>
              <a:rPr lang="ru-RU" dirty="0"/>
              <a:t>И первый кто сейчас находится в стрессовой ситуации это ваш ребенок. Ему тяжело понять, почему приходится сидеть дома, почему занятия теперь проходят дистанционно и как организовать своё время. Предлагаю ко вниманию основные правила по взаимодействию между родителем и ребенком в этот 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73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309320"/>
          </a:xfrm>
        </p:spPr>
        <p:txBody>
          <a:bodyPr>
            <a:normAutofit/>
          </a:bodyPr>
          <a:lstStyle/>
          <a:p>
            <a:r>
              <a:rPr lang="ru-RU" sz="3200" dirty="0">
                <a:ln w="11430"/>
                <a:latin typeface="Times New Roman" pitchFamily="18" charset="0"/>
                <a:cs typeface="Times New Roman" pitchFamily="18" charset="0"/>
              </a:rPr>
              <a:t>В первую очередь, уважаемые родители, постарайтесь  поддерживать обычную  доброжелательную обстановку в семье.  Адекватное поведение  всех членов семьи поможет и детям сохранять спокойное  отношение к происходящему. </a:t>
            </a:r>
            <a:br>
              <a:rPr lang="ru-RU" sz="320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Также Вы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можете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расписание. Вешайте режим дня в самых часто посещаемых местах. Распланируйте время вместе с ребенком. Режим занятий и отдыха очень важен.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Подключайте остальных домочадцев к проверке домашних заданий. Папа вполне может проверить параграф по истории, а старшая сестра поможет с английским языком.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Организуйте отдых ребенка насыщенным и интересным в домашних условиях. Ведь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Стресс — это, прежде всего, физическая реакция организма, поэтому эффективно бороться с ним ребенку поможет любая деятельность, требующая физических усилий: уборка по дому, физические упражнения, пение, танцы.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 делайте перерывы в занятиях с ребенком. Лучше сменяйте вид деятельности на полезные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перекусы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Поощряйте своих детей к заботе о близких людях (бабушках, дедушках, младших братьях и сестрах, домашних животных).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Приятные обязанности, ощущение, что «кто-то от меня зависит», «без меня не справится», «я нужен кому-то», являются дополнительным ресурсом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совладания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возможным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стрессом.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/>
              <a:t>Проветривайте помещение! Свежий воздух поможет насытить головной мозг кислородом и увеличит концентрацию внимания.</a:t>
            </a:r>
          </a:p>
          <a:p>
            <a:r>
              <a:rPr lang="ru-RU" dirty="0" smtClean="0"/>
              <a:t> </a:t>
            </a:r>
            <a:r>
              <a:rPr lang="ru-RU" dirty="0"/>
              <a:t>Также не забывайте о себе. Отдыхайте вместе с ребенком, сделайте то, что вам приносит покой и внутреннее удовлетворение: выпить чашечку кофе, послушать музыку, заняться давним хобби, к которому так и не дошли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Установите привычный режим дня для себя и ребенка (сон-бодрствование, время начала уроков, их продолжительность, «переменки» и пр.). Резкие изменения режима дня могут вызвать перестройки адаптивных возможностей и привести к стрессу. 	Планируйте предстоящий день заранее.  В конце каждого дня обсуждайте с ребенком учебные успехи за день. Стройте планы на завтра. Совместно ищите решения в спорных ситуациях. Хвалите, поддерживайте и обнимайте.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Уважаемые родители,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сможете повысить привлекательность дистанционных уроков, если попробуете «освоить» некоторые из них вместе с ребенком.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Например, можно  подискутировать по теме урока и тогда, возможно, урок превратится в увлекательную, познавательную игру-занятие.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повысит мотивацию ребенка, а вы, уважаемые родители, лучше узнаете и поймете своих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4f212df9ca7519b2410b59a6dbd962b2f4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Как договориться с ребенком в условиях удаленного обучения</vt:lpstr>
      <vt:lpstr>Презентация PowerPoint</vt:lpstr>
      <vt:lpstr>В первую очередь, уважаемые родители, постарайтесь  поддерживать обычную  доброжелательную обстановку в семье.  Адекватное поведение  всех членов семьи поможет и детям сохранять спокойное  отношение к происходящему.   Также Вы можете составить расписание. Вешайте режим дня в самых часто посещаемых местах. Распланируйте время вместе с ребенком. Режим занятий и отдыха очень важен.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Валентина</cp:lastModifiedBy>
  <cp:revision>15</cp:revision>
  <dcterms:created xsi:type="dcterms:W3CDTF">2014-09-12T06:04:27Z</dcterms:created>
  <dcterms:modified xsi:type="dcterms:W3CDTF">2020-11-19T04:00:00Z</dcterms:modified>
</cp:coreProperties>
</file>