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78" r:id="rId2"/>
    <p:sldId id="264" r:id="rId3"/>
    <p:sldId id="286" r:id="rId4"/>
    <p:sldId id="287" r:id="rId5"/>
    <p:sldId id="288" r:id="rId6"/>
    <p:sldId id="289" r:id="rId7"/>
  </p:sldIdLst>
  <p:sldSz cx="12192000" cy="6858000"/>
  <p:notesSz cx="6858000" cy="9144000"/>
  <p:custShowLst>
    <p:custShow name="Произвольный показ 1" id="0">
      <p:sldLst/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83B760-7B52-4C07-94A9-B65FC95F2CA6}" type="datetimeFigureOut">
              <a:rPr lang="ru-RU" smtClean="0"/>
              <a:pPr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245312-4D4E-42D4-83FE-1171D5CA3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Рекомендации учителям в период удаленного обучения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5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599125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Обеспечьте детям благоприятную позитивную виртуальную </a:t>
            </a:r>
          </a:p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образовательную среду без стрессов, вызванных стремлением к академическим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успехам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Внимание на сохранении здоровья детей, их психологического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социального благополучия;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Используйте дистанционные формы обучения, поощряющие развитие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интеллектуальной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творческой деятельности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олимпиады,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квесты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соревнования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 которые позволят и детям, и их родителям поддерживать активность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благоприятную психологическую атмосферу в семье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63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584958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Заранее проверяйте площадку и работу всех систем. Старт по времени должен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сочетаться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 стартом занятия. Тогда с первых секунд вещания все ученики ваши.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Четко договоритесь о технических моментах. К ним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техническое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время регуляции входа, ответы на вопросы. У учителя тоже есть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личное время.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Заранее обговоренные временные рамки помогают и ученику лучше спланировать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свое время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Для ребят это тоже новая форма, и им также непросто. Тем более, что многие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продолжают работать, в то время как дети остаются одни один на один с </a:t>
            </a:r>
          </a:p>
          <a:p>
            <a:pPr marL="4572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компьютером,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заданием.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45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58109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Домашние задания. Очень важны конкретные сроки пересылки и проверки домашних заданий. </a:t>
            </a:r>
          </a:p>
          <a:p>
            <a:pPr marL="45720" indent="0" algn="ct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Онлайн-формат — это более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трудозатратный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энергозатратный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процесс, чем очный. И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и 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учителя возникает ощущение, что он не успевает додать материал и переносит его в формат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самоподготовки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 итоге у детей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возможен перегруз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Обязательно реагируйте на письма. Игнорирование (даже если оно происходит из-за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большой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загрузки педагога) — это травмирующий фактор для многих детей. Часть из них начинают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чувствовать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себя брошенными и одинокими, если не видят обратной связи. 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26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19"/>
            <a:ext cx="8534400" cy="506397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у вас не получается выйти в эфир, нужно обязательно предупреждать учащихся.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уважение к ним крайне важно для установления контакта и доверительных отношений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ними.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Поддерживайте детей и родителей. Помощь другим людям в трудную минуту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принести вам лично психологическую пользу. </a:t>
            </a:r>
          </a:p>
        </p:txBody>
      </p:sp>
    </p:spTree>
    <p:extLst>
      <p:ext uri="{BB962C8B-B14F-4D97-AF65-F5344CB8AC3E}">
        <p14:creationId xmlns:p14="http://schemas.microsoft.com/office/powerpoint/2010/main" val="30917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24000" y="731519"/>
            <a:ext cx="8534400" cy="592685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вас сейчас лежит двойное бремя ответственности за здоровье детей, психологическое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социальное благополучие членов их семей и академическую подготовку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Относитесь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этой ситуации как к особым условиям работы. Берегите себя. Забота о своем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психологическом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состоянии так же важна, как и забота о физическом здоровье. Умейте находить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положительные эмоции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вести полноценный здоровый образ жизни. Занимайтесь дыхательными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физическими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упражнениям, упражнениями для релаксации и т.д.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384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302</TotalTime>
  <Words>393</Words>
  <Application>Microsoft Office PowerPoint</Application>
  <PresentationFormat>Произвольный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  <vt:variant>
        <vt:lpstr>Произвольные показы</vt:lpstr>
      </vt:variant>
      <vt:variant>
        <vt:i4>1</vt:i4>
      </vt:variant>
    </vt:vector>
  </HeadingPairs>
  <TitlesOfParts>
    <vt:vector size="8" baseType="lpstr">
      <vt:lpstr>Воздушный поток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 1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 лето к нам придет и закончится учебный год! Но, и лето нам не мало,  дней хороших принесет!</dc:title>
  <dc:creator>1</dc:creator>
  <cp:lastModifiedBy>Валентина</cp:lastModifiedBy>
  <cp:revision>28</cp:revision>
  <dcterms:created xsi:type="dcterms:W3CDTF">2018-03-17T09:12:25Z</dcterms:created>
  <dcterms:modified xsi:type="dcterms:W3CDTF">2020-11-19T06:24:54Z</dcterms:modified>
</cp:coreProperties>
</file>